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Heebo Light"/>
      <p:regular r:id="rId19"/>
    </p:embeddedFont>
    <p:embeddedFont>
      <p:font typeface="Heebo Ligh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199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 소개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689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Node.js는 JavaScript 런타임 환경으로, 서버 측 웹 애플리케이션 개발에 널리 사용되는 강력한 기술입니다. 이 섹션에서는 Node.js의 핵심 특징과 장점을 살펴봅니다.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12968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13730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112782"/>
            <a:ext cx="178569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작성자: 영빈 손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Node.js의 특징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비동기 I/O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Node.js는 비동기 I/O 모델을 사용하여 높은 성능과 확장성을 제공합니다.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단일 스레드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Node.js는 단일 스레드 이벤트 루프 방식을 사용하여 효율성을 높입니다.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NPM 생태계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방대한 NPM 패키지 생태계를 통해 다양한 기능을 쉽게 활용할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01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 아키텍처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2089071"/>
            <a:ext cx="30480" cy="51002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58413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3442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72515" y="2429232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315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V8 JavaScript 엔진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80630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Node.js는 구글의 V8 JavaScript 엔진을 기반으로 작동합니다.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11789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38779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7272" y="3962995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이벤트 루프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340066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단일 스레드 아키텍처에서 이벤트 루프가 비동기 작업을 처리합니다.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01456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7746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7987" y="5859661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비동기 I/O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23673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Node.js는 노드 코어 라이브러리를 통해 비동기 I/O를 제공합니다.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474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 사용 사례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296358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5307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웹 애플리케이션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0212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Node.js는 실시간 채팅, 협업 도구, 실시간 데이터 시각화 등 다양한 웹 애플리케이션 개발에 적합합니다.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296358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530793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IoT 및 실시간 애플리케이션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37554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Node.js의 비동기 처리 능력은 IoT 장치 및 실시간 데이터 처리에 도움이 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API 서버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Node.js는 REST API, GraphQL API와 같은 백엔드 서비스 개발에 널리 사용됩니다.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4934069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19901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데이터 스트리밍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19901" y="565892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Node.js의 비동기 I/O 특성은 실시간 데이터 스트리밍 애플리케이션 개발에 적합합니다.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96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Node.js의 장점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8377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7504" y="2668786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5837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빠른 개발 속도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07419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Node.js는 JavaScript를 사용하여 클라이언트와 서버를 모두 개발할 수 있어 생산성이 높습니다.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58377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3939" y="2668786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5837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확장성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07419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Node.js의 비동기 I/O 모델은 높은 확장성을 제공하여 실시간 애플리케이션을 지원합니다.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976" y="5092779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대규모 생태계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498187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NPM 패키지 생태계를 통해 다양한 라이브러리와 도구를 활용할 수 있습니다.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28103" y="5092779"/>
            <a:ext cx="2249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높은 성능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498187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V8 JavaScript 엔진과 단일 스레드 이벤트 루프로 인해 Node.js는 높은 성능을 제공합니다.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66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 개발 환경 설정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 설치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운영 체제에 맞는 Node.js 버전을 다운로드하여 설치합니다.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코드 편집기 설정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Visual Studio Code, WebStorm 등의 코드 편집기를 활용합니다.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NPM 패키지 관리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NPM을 통해 외부 라이브러리와 도구를 쉽게 설치할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787479"/>
            <a:ext cx="7594997" cy="1383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Node.js로 웹 애플리케이션 개발하기</a:t>
            </a:r>
            <a:endParaRPr lang="en-US" sz="4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02" y="2502337"/>
            <a:ext cx="553164" cy="5531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4502" y="3276719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Express.js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74502" y="3755112"/>
            <a:ext cx="3631525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웹 서버와 라우팅을 쉽게 구현할 수 있는 Express.js 프레임워크를 사용합니다.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54" y="2502337"/>
            <a:ext cx="553164" cy="5531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7854" y="3276719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MongoDB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737854" y="3755112"/>
            <a:ext cx="3631644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NoSQL 데이터베이스인 MongoDB와 연동하여 데이터 처리를 할 수 있습니다.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502" y="5127069"/>
            <a:ext cx="553164" cy="5531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4502" y="5901452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React.js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74502" y="6379845"/>
            <a:ext cx="3631525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React.js와 같은 JavaScript 프레임워크를 사용하여 풍부한 사용자 경험을 제공합니다.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7854" y="5127069"/>
            <a:ext cx="553164" cy="55316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7854" y="5901452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Webpack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4737854" y="6379845"/>
            <a:ext cx="3631644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웹팩을 활용하여 모듈 번들링과 최적화된 배포 환경을 구축합니다.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185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Node.js의 미래와 전망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67464"/>
            <a:ext cx="7556421" cy="4143613"/>
          </a:xfrm>
          <a:prstGeom prst="roundRect">
            <a:avLst>
              <a:gd name="adj" fmla="val 229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575084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271879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확산되는 사용 분야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2718792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서버리스 아키텍처, IoT, 인공지능 등 Node.js의 활용 범위가 늘어나고 있습니다.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3951208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409491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지속적인 발전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4094917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V8 엔진 및 Node.js 자체의 지속적인 업데이트와 개선으로 성능이 향상되고 있습니다.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5327332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547104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풍부한 생태계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5471041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NPM을 통해 제공되는 라이브러리와 도구들이 계속 증가하며 Node.js의 활용도가 높아지고 있습니다.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2024-11-04T09:30:11Z</dcterms:created>
  <dcterms:modified xsi:type="dcterms:W3CDTF">2024-11-04T09:30:11Z</dcterms:modified>
</cp:coreProperties>
</file>